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5"/>
  </p:notesMasterIdLst>
  <p:sldIdLst>
    <p:sldId id="277" r:id="rId2"/>
    <p:sldId id="257" r:id="rId3"/>
    <p:sldId id="260" r:id="rId4"/>
    <p:sldId id="279" r:id="rId5"/>
    <p:sldId id="283" r:id="rId6"/>
    <p:sldId id="276" r:id="rId7"/>
    <p:sldId id="281" r:id="rId8"/>
    <p:sldId id="262" r:id="rId9"/>
    <p:sldId id="282" r:id="rId10"/>
    <p:sldId id="284" r:id="rId11"/>
    <p:sldId id="263" r:id="rId12"/>
    <p:sldId id="264" r:id="rId13"/>
    <p:sldId id="285" r:id="rId14"/>
    <p:sldId id="269" r:id="rId15"/>
    <p:sldId id="266" r:id="rId16"/>
    <p:sldId id="287" r:id="rId17"/>
    <p:sldId id="286" r:id="rId18"/>
    <p:sldId id="265" r:id="rId19"/>
    <p:sldId id="289" r:id="rId20"/>
    <p:sldId id="270" r:id="rId21"/>
    <p:sldId id="271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C39B-2F8C-4DDE-9C0D-08CB871D7E2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9829-387C-4070-B842-F20F7CD6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CA27919-5469-4429-8DE7-160108BB5E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4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02A1727-5929-4E97-BF43-3CEFD01180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6BAFB40-C8CF-4DB1-9143-BC3B6A785F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EB162E9-931F-47F0-9C7D-02149A063B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4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AE54636-8848-4066-A57A-49FEBD02EF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E4066F8-8A6F-433D-8C0A-B74C2DB52E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4528D9E-15A9-4712-ACAA-D4B605687B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7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F65E794-EA2C-465B-AFE0-E8060A2A17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48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7124318-7230-4FB6-B3B7-4CE718B8F9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6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BF97521-3E91-4B6C-BF7F-78AF99493E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58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854A5C8-9883-46F1-9292-7E9A04CF98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1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905AB50-874A-4D28-8B89-7FE29ED05F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6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BBE228E-F188-41A3-8E54-61FE644B62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41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16D7BC8-8178-4EBE-A4A3-32C027072D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930F9F2-1C92-44F3-AB60-401D85FC82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F5510CF-889A-4D1A-9FED-6A4E8B498B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C0D8C95-E301-460A-B7AD-F07371C52F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A91B7C3-54CD-4376-8A1A-750CB9162C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B9EAE09-6ECD-4B7E-A6AB-E91620CAB9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0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6BAC9B4-6CCD-4E3F-BE49-FB17DBD14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9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EA350F7-3A92-4F71-B239-ACB0854F72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7A11990-EE14-4E4E-9F5D-E10A5E3EE1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EE482BF-4D39-4C77-B486-6597D8723C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48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32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3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4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878619"/>
            <a:ext cx="10515600" cy="1462495"/>
          </a:xfrm>
        </p:spPr>
        <p:txBody>
          <a:bodyPr/>
          <a:lstStyle/>
          <a:p>
            <a:pPr algn="ctr"/>
            <a:r>
              <a:rPr lang="ru-RU" b="1" i="1">
                <a:latin typeface="Times New Roman" pitchFamily="18" charset="0"/>
              </a:rPr>
              <a:t>ВЫПУСКНИКИ НФаУ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2692860"/>
            <a:ext cx="10515600" cy="29934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Лучшие годы - годы студенчества! </a:t>
            </a:r>
          </a:p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Студенты из Мали Алмали Муса Ба и Мохаммад Дембеле - наши выпускники - всегда отличались особым трудолюбием и стремлением к поставленной цели!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696043"/>
            <a:ext cx="10515600" cy="1405440"/>
          </a:xfrm>
        </p:spPr>
        <p:txBody>
          <a:bodyPr/>
          <a:lstStyle/>
          <a:p>
            <a:pPr algn="ctr"/>
            <a:r>
              <a:rPr lang="ru-RU" sz="4400" b="1" i="1">
                <a:latin typeface="Times New Roman" pitchFamily="18" charset="0"/>
              </a:rPr>
              <a:t>Ангольские курсанты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2327708"/>
            <a:ext cx="10515600" cy="38492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Прошло так много лет!</a:t>
            </a:r>
          </a:p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Они, когда-то ангольские студенты, стали военными летчиками и получили большие звезды на погоны. </a:t>
            </a:r>
          </a:p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Но они и сейчас тепло свои первые уроки и первых преподавателей!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17425" y="218463"/>
            <a:ext cx="9775900" cy="6507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84181" y="45644"/>
            <a:ext cx="5046839" cy="6766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490645"/>
            <a:ext cx="10515600" cy="2455251"/>
          </a:xfrm>
        </p:spPr>
        <p:txBody>
          <a:bodyPr/>
          <a:lstStyle/>
          <a:p>
            <a:pPr algn="ctr"/>
            <a:r>
              <a:rPr lang="ru-RU" sz="3600" b="1" i="1" u="none">
                <a:latin typeface="Times New Roman" pitchFamily="18" charset="0"/>
              </a:rPr>
              <a:t>Аус Аль - Джумайли (Ирак) 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2464640"/>
            <a:ext cx="10515600" cy="28565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У него была крылатая мечта!</a:t>
            </a:r>
          </a:p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Учёба на нашем подготовительном факультете позволила Аус Аль - Джумайли (Ирак) сделать первый шаг в небо!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21543" y="-11411"/>
            <a:ext cx="38576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32962" y="140735"/>
            <a:ext cx="4926692" cy="6568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696043"/>
            <a:ext cx="10515600" cy="1496728"/>
          </a:xfrm>
        </p:spPr>
        <p:txBody>
          <a:bodyPr/>
          <a:lstStyle/>
          <a:p>
            <a:pPr algn="ctr"/>
            <a:r>
              <a:rPr lang="ru-RU" b="1" i="1">
                <a:latin typeface="Times New Roman" pitchFamily="18" charset="0"/>
              </a:rPr>
              <a:t>"Учитесь в Украине!"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2339119"/>
            <a:ext cx="10515600" cy="38378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Выпускник подготовительного факультета НФаУ Мохаммад Шауки (Египет) искренне уверен в том, что его арабские друзья, как и он, смогут получить престижное образование в Украине и станут выскоквалифицированными специалистами.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77986" y="11411"/>
            <a:ext cx="39219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84619" y="45644"/>
            <a:ext cx="5015126" cy="6686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867208"/>
            <a:ext cx="10515600" cy="1542372"/>
          </a:xfrm>
        </p:spPr>
        <p:txBody>
          <a:bodyPr/>
          <a:lstStyle/>
          <a:p>
            <a:pPr algn="ctr"/>
            <a:r>
              <a:rPr lang="ru-RU" sz="3600" b="1" i="1">
                <a:latin typeface="Times New Roman" pitchFamily="18" charset="0"/>
              </a:rPr>
              <a:t>Итог многолетней упорной учёбы в НФаУ - открытие своей аптеки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2806969"/>
            <a:ext cx="10515600" cy="3369994"/>
          </a:xfrm>
        </p:spPr>
        <p:txBody>
          <a:bodyPr/>
          <a:lstStyle/>
          <a:p>
            <a:pPr marL="0" indent="0" algn="ctr">
              <a:buNone/>
            </a:pPr>
            <a:r>
              <a:rPr lang="ru-RU"/>
              <a:t>С</a:t>
            </a:r>
            <a:r>
              <a:rPr lang="ru-RU">
                <a:latin typeface="Times New Roman" pitchFamily="18" charset="0"/>
              </a:rPr>
              <a:t>аид Атласси (Марокко) гордится своими достияжениями! </a:t>
            </a:r>
          </a:p>
          <a:p>
            <a:pPr marL="0" indent="0" algn="ctr">
              <a:buNone/>
            </a:pPr>
            <a:r>
              <a:rPr lang="ru-RU">
                <a:latin typeface="Times New Roman" pitchFamily="18" charset="0"/>
              </a:rPr>
              <a:t>И не только своими, ведь на подготовительном факультете НФаУ сейчас учится один из лучших студентов - его племянник Саид Хишам.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169118" y="353608"/>
            <a:ext cx="9796708" cy="6040164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15538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8200" y="935674"/>
            <a:ext cx="10515600" cy="1405440"/>
          </a:xfrm>
        </p:spPr>
        <p:txBody>
          <a:bodyPr/>
          <a:lstStyle/>
          <a:p>
            <a:pPr algn="ctr"/>
            <a:r>
              <a:rPr lang="ru-RU" sz="3600" b="1" i="1">
                <a:latin typeface="Times New Roman" pitchFamily="18" charset="0"/>
              </a:rPr>
              <a:t>Они "болеют" за Украину!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2647216"/>
            <a:ext cx="10515600" cy="352974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>
                <a:latin typeface="Times New Roman" pitchFamily="18" charset="0"/>
              </a:rPr>
              <a:t>Наши марокканские и тунисские студенты активно "болеют" за харьковскую футбольную команду "Металлист" и от всей души желают ей победы!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123476" y="296553"/>
            <a:ext cx="9876584" cy="6177095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45029" y="400525"/>
            <a:ext cx="8513353" cy="585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84461" y="-40883"/>
            <a:ext cx="7006162" cy="6996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83844" y="741582"/>
            <a:ext cx="10515600" cy="52413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>
                <a:latin typeface="Times New Roman" pitchFamily="18" charset="0"/>
              </a:rPr>
              <a:t>ВЫПУСКНИК НФаУ ЖАЛЯЛЬ ХАДДУШИ  </a:t>
            </a:r>
            <a:r>
              <a:rPr lang="ru-RU" b="1" i="1">
                <a:latin typeface="Times New Roman" pitchFamily="18" charset="0"/>
              </a:rPr>
              <a:t>  </a:t>
            </a:r>
            <a:r>
              <a:rPr lang="ru-RU" sz="2000" b="1" i="1">
                <a:latin typeface="Times New Roman" pitchFamily="18" charset="0"/>
              </a:rPr>
              <a:t> </a:t>
            </a:r>
            <a:endParaRPr lang="ru-RU" sz="2000">
              <a:latin typeface="Times New Roman" pitchFamily="18" charset="0"/>
            </a:endParaRPr>
          </a:p>
          <a:p>
            <a:pPr marL="0" indent="0" algn="just">
              <a:buNone/>
            </a:pPr>
            <a:endParaRPr lang="ru-RU" sz="280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>
                <a:latin typeface="Times New Roman" pitchFamily="18" charset="0"/>
              </a:rPr>
              <a:t>	Для многих наших студентов - выпускников Украина стала поистине второй родиной. </a:t>
            </a:r>
          </a:p>
          <a:p>
            <a:pPr marL="0" indent="0" algn="just">
              <a:buNone/>
            </a:pPr>
            <a:r>
              <a:rPr lang="ru-RU" sz="3200">
                <a:latin typeface="Times New Roman" pitchFamily="18" charset="0"/>
              </a:rPr>
              <a:t>	Жаляль Хаддуши закончил подготовительный факультет, получил диплом НФаУ. Со временем женился на украинской девушке, создав интернацирнальную семью. Сейчас он успешный фамацевт и проводит огромную профориентационную работу среди своих земляков - марокканцев.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52220" y="171165"/>
            <a:ext cx="8516396" cy="6387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05398" y="248723"/>
            <a:ext cx="8889916" cy="6250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07065" y="359446"/>
            <a:ext cx="7938240" cy="5996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>
        <p:wipe/>
      </p:transition>
    </mc:Choice>
    <mc:Fallback>
      <p:transition spd="slow" advTm="6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237</Words>
  <Application>Microsoft Office PowerPoint</Application>
  <PresentationFormat>Широкоэкранный</PresentationFormat>
  <Paragraphs>45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Легкий дым</vt:lpstr>
      <vt:lpstr>ВЫПУСКНИКИ НФаУ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Ангольские курсанты</vt:lpstr>
      <vt:lpstr>Презентация PowerPoint</vt:lpstr>
      <vt:lpstr>Презентация PowerPoint</vt:lpstr>
      <vt:lpstr>Аус Аль - Джумайли (Ирак) </vt:lpstr>
      <vt:lpstr>Презентация PowerPoint</vt:lpstr>
      <vt:lpstr>Презентация PowerPoint</vt:lpstr>
      <vt:lpstr>"Учитесь в Украине!"</vt:lpstr>
      <vt:lpstr>Презентация PowerPoint</vt:lpstr>
      <vt:lpstr>Презентация PowerPoint</vt:lpstr>
      <vt:lpstr>Итог многолетней упорной учёбы в НФаУ - открытие своей аптеки</vt:lpstr>
      <vt:lpstr>Презентация PowerPoint</vt:lpstr>
      <vt:lpstr>Презентация PowerPoint</vt:lpstr>
      <vt:lpstr>Они "болеют" за Украину!</vt:lpstr>
      <vt:lpstr>Презентация PowerPoint</vt:lpstr>
    </vt:vector>
  </TitlesOfParts>
  <Company>Mobile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XYXY</dc:creator>
  <cp:lastModifiedBy>admin</cp:lastModifiedBy>
  <cp:revision>3</cp:revision>
  <dcterms:created xsi:type="dcterms:W3CDTF">2017-06-21T13:57:27Z</dcterms:created>
  <dcterms:modified xsi:type="dcterms:W3CDTF">2019-03-02T16:56:02Z</dcterms:modified>
</cp:coreProperties>
</file>